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0" r:id="rId2"/>
    <p:sldId id="381" r:id="rId3"/>
    <p:sldId id="382" r:id="rId4"/>
    <p:sldId id="383" r:id="rId5"/>
    <p:sldId id="384" r:id="rId6"/>
    <p:sldId id="385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20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2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2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9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4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9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68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5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85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0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9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F4FE9-7543-421D-BF84-545C02B8F44F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9F279-8B26-4059-807D-D1B5C82A8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541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3A8A73-083B-8AED-B35E-C8C1B6C6F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0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5178C3FA-572D-FE59-AF3C-F926026F36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326DB7B4-91A4-5965-F1ED-09D06B2829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2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7E015D74-4940-3A22-4F70-E53AF821BC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43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9E49E0DF-308B-4D7D-DAE9-5A178F0192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72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AE8A5688-E1EC-1EB0-A006-660EB070B6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1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753BB533-78D5-2F66-6D14-E3D1483CCB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92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8F7F74AB-944B-0C8F-F9CE-6FFB546449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86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0686E6BD-14D3-01EA-88B1-CC47EC05B8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6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5BF60063-1283-F045-33F6-FBCE06CD20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86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E923DAE5-7DD0-923C-DE19-374769A5AE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66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D639D7C7-7897-7870-E583-4BCED07B4E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30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D348EFE4-A365-BDB2-3603-74AAB551E4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8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3B5AF976-4E1E-5023-BD19-45BFF4000A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24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A4B377F0-B17B-CF12-334B-8ED3941096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2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036DAF95-20A6-10B2-CEE0-67E7A5A4B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82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F60DAF92-E27E-FF30-41AA-C53DC3521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5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F4C271FD-6448-3EC5-D20E-A268AB1661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63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F8A05B01-E2EC-03AD-4399-DB60351BD2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40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36EBEE-F110-5F44-B9E8-DFD26242D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3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0</Words>
  <Application>Microsoft Office PowerPoint</Application>
  <PresentationFormat>Layar Lebar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Reza Sandiki</dc:creator>
  <cp:lastModifiedBy>FERIJANTO SETIADARMA</cp:lastModifiedBy>
  <cp:revision>3</cp:revision>
  <dcterms:created xsi:type="dcterms:W3CDTF">2025-09-30T15:30:09Z</dcterms:created>
  <dcterms:modified xsi:type="dcterms:W3CDTF">2025-11-25T21:01:20Z</dcterms:modified>
</cp:coreProperties>
</file>