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  <p:sldId id="418" r:id="rId163"/>
    <p:sldId id="419" r:id="rId164"/>
    <p:sldId id="420" r:id="rId165"/>
    <p:sldId id="421" r:id="rId166"/>
    <p:sldId id="422" r:id="rId167"/>
    <p:sldId id="423" r:id="rId168"/>
    <p:sldId id="424" r:id="rId169"/>
    <p:sldId id="425" r:id="rId170"/>
    <p:sldId id="426" r:id="rId171"/>
    <p:sldId id="427" r:id="rId172"/>
    <p:sldId id="428" r:id="rId173"/>
    <p:sldId id="429" r:id="rId174"/>
    <p:sldId id="430" r:id="rId175"/>
    <p:sldId id="431" r:id="rId176"/>
    <p:sldId id="432" r:id="rId17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theme" Target="theme/theme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9F18-14FC-EF47-420A-11472A2D7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82CB2-9729-34D6-F43F-FE6546997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C080E-AD7A-F0AE-C6F1-13499E9D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05F17-101B-1982-759C-C50249CB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6A4E6-571B-3624-4FF7-0414187A9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BCA9-1782-C9A2-EC2C-A59137007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682D8-2F6E-E94A-E5FB-E5AA037A7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94B81-0A3A-EDF3-C961-F15FD3973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EED2C-B1E5-31C4-DC95-29F6EE768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249C3-880C-607B-8236-F4428F661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21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30245-C50E-C31D-F5F3-F0A9395BD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2FDA0-C6D5-B8E1-2CC0-0658EE855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89AD3-9A15-3005-0590-D2236767E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43DA0-AA63-5636-70AF-95BE971B5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476E2-B3C3-50BA-E7D3-64AA89A35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82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005B3-C245-3A27-38FF-D52633449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8FDC9-5541-F99A-5269-0361B1179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96201-0CF3-482D-C634-915E52D95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47C7D-C3C9-1C08-03A8-33ADE863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01268-93FE-432C-B029-28C402A0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8D9EB-E90B-FC7F-9202-F75847F4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B5CE6-D3AC-08C5-301E-87648BC7B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8F0B6-4F73-C2D3-5F78-577F7B42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6E675-F97A-DA7E-8BFC-504EE5DB7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76BB69-D8AE-FEDD-084D-0035CD9544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712703-89DF-4C2F-C4D5-A371BE7D9C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ED02CE-BEDF-EEF7-D6C4-F09933728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C1EF0-D610-28DE-260E-A9034ED1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C8214E-4730-87B4-7050-CB88CF7C9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42331-F5CD-37BC-9B13-34B5CA869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E50178-FCD1-3D35-6559-0D62400D7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BB502-A791-EF12-FCA4-39D4D6A4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3D49-89EF-2DC1-5BA3-664D1D2CA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25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445B55-29D5-9FDA-CA27-3020F4D9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73E4D2-35EC-84EB-8556-7E8E5AB2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F719C-0EAE-1821-22B4-FCAD0F1E2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8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903DD-6A79-714B-514E-A4F1224C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1E95D-7578-DAB9-C05D-F4677326E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02439-6B09-FBEA-2CB7-7E0AE095C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3092D-F9FC-7D8D-1597-EFCD985FB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EBFA57-C1AB-FE77-C767-148B639A5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934C07-7B5E-DDEB-061D-707BFCA7A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2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5D939-771C-940E-D9C4-FB74A3284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EAD0C-973C-4D11-CB4D-26279C588B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283BC-E545-9ADA-12A9-F3D15F90A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1A8C87-6F60-E072-F59E-3FC3B31F9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8238D-86ED-4A37-647E-658AE31A1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2F491-2999-A1F8-F374-9ADAEBF92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2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52653-CFBD-7668-D80D-DE984AFBE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B281EE-05B5-74B5-F41D-AB34C447C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30762-D749-FF70-5FAB-C9618A02B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0877B-2E10-CB53-F0F0-C4381CD85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9E271-144C-9ED6-2490-BA75913B3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78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2E19D6-96E8-F25F-8192-D04137FFF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730BD-6E71-40A1-29B6-7F883A95A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60935-0E75-F2B8-F642-F9604D88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9EC4-F0FB-8BA3-17E2-DDF722903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600F9-3085-748A-7064-39EE3AD85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99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A2CAAD-D9CD-306F-7DE3-EC4F2BA72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B102E-11A7-318E-6B62-657E22D07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C34BC-9670-9B39-E57D-5F013B953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4DDC3-ED7E-45A5-9C72-779A30BD865F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7016A-0B95-20AF-2F3E-B4E1B6088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9D585-4ABC-1151-3AA2-FF2F8035E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366CC-BFAB-4168-A51F-5E7CF5F5A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353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">
            <a:extLst>
              <a:ext uri="{FF2B5EF4-FFF2-40B4-BE49-F238E27FC236}">
                <a16:creationId xmlns:a16="http://schemas.microsoft.com/office/drawing/2014/main" id="{B2AD40B9-A682-4E4A-745D-8ED1797338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79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">
            <a:extLst>
              <a:ext uri="{FF2B5EF4-FFF2-40B4-BE49-F238E27FC236}">
                <a16:creationId xmlns:a16="http://schemas.microsoft.com/office/drawing/2014/main" id="{B577C07D-338E-799A-98F2-BEED15CE34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9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">
            <a:extLst>
              <a:ext uri="{FF2B5EF4-FFF2-40B4-BE49-F238E27FC236}">
                <a16:creationId xmlns:a16="http://schemas.microsoft.com/office/drawing/2014/main" id="{9AF16C21-0556-9E70-E913-EE9CFF4615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79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">
            <a:extLst>
              <a:ext uri="{FF2B5EF4-FFF2-40B4-BE49-F238E27FC236}">
                <a16:creationId xmlns:a16="http://schemas.microsoft.com/office/drawing/2014/main" id="{99186688-CDF9-F626-9B24-E48A8FBE86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81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">
            <a:extLst>
              <a:ext uri="{FF2B5EF4-FFF2-40B4-BE49-F238E27FC236}">
                <a16:creationId xmlns:a16="http://schemas.microsoft.com/office/drawing/2014/main" id="{9624E3FD-81AE-8EC5-8130-968AF04266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">
            <a:extLst>
              <a:ext uri="{FF2B5EF4-FFF2-40B4-BE49-F238E27FC236}">
                <a16:creationId xmlns:a16="http://schemas.microsoft.com/office/drawing/2014/main" id="{66DC85FB-E95D-9A44-A25D-032F2B1EEA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6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">
            <a:extLst>
              <a:ext uri="{FF2B5EF4-FFF2-40B4-BE49-F238E27FC236}">
                <a16:creationId xmlns:a16="http://schemas.microsoft.com/office/drawing/2014/main" id="{B96B05AC-8DBC-60EB-A304-F903938D65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36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">
            <a:extLst>
              <a:ext uri="{FF2B5EF4-FFF2-40B4-BE49-F238E27FC236}">
                <a16:creationId xmlns:a16="http://schemas.microsoft.com/office/drawing/2014/main" id="{E8458DBE-81E9-7D0C-F476-3F39B93388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12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9FBC9768-A5E8-C91D-B476-F19683705B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91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10D975E0-B77B-34EB-8EA4-D445AB988D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42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">
            <a:extLst>
              <a:ext uri="{FF2B5EF4-FFF2-40B4-BE49-F238E27FC236}">
                <a16:creationId xmlns:a16="http://schemas.microsoft.com/office/drawing/2014/main" id="{C6D8BC82-1962-2B5D-29B9-3993917C86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74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769F533B-F0F6-BD70-5B62-42262CD2A8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34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">
            <a:extLst>
              <a:ext uri="{FF2B5EF4-FFF2-40B4-BE49-F238E27FC236}">
                <a16:creationId xmlns:a16="http://schemas.microsoft.com/office/drawing/2014/main" id="{9B86798F-0E17-101F-1BE7-A38B7CA983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381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">
            <a:extLst>
              <a:ext uri="{FF2B5EF4-FFF2-40B4-BE49-F238E27FC236}">
                <a16:creationId xmlns:a16="http://schemas.microsoft.com/office/drawing/2014/main" id="{BD3CA90A-524F-1ECC-A5EF-679CBDD1EF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99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">
            <a:extLst>
              <a:ext uri="{FF2B5EF4-FFF2-40B4-BE49-F238E27FC236}">
                <a16:creationId xmlns:a16="http://schemas.microsoft.com/office/drawing/2014/main" id="{726B5A90-D9E2-0FE2-6BBB-B45C05CD98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75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">
            <a:extLst>
              <a:ext uri="{FF2B5EF4-FFF2-40B4-BE49-F238E27FC236}">
                <a16:creationId xmlns:a16="http://schemas.microsoft.com/office/drawing/2014/main" id="{EFB97166-E2DD-0728-7D10-4D1BA1B70A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71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">
            <a:extLst>
              <a:ext uri="{FF2B5EF4-FFF2-40B4-BE49-F238E27FC236}">
                <a16:creationId xmlns:a16="http://schemas.microsoft.com/office/drawing/2014/main" id="{97AE2DDC-7B04-D75E-6F90-251615E238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20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">
            <a:extLst>
              <a:ext uri="{FF2B5EF4-FFF2-40B4-BE49-F238E27FC236}">
                <a16:creationId xmlns:a16="http://schemas.microsoft.com/office/drawing/2014/main" id="{EE644B96-A9EF-6152-1429-94F6630D70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70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">
            <a:extLst>
              <a:ext uri="{FF2B5EF4-FFF2-40B4-BE49-F238E27FC236}">
                <a16:creationId xmlns:a16="http://schemas.microsoft.com/office/drawing/2014/main" id="{1DCB106D-F000-75ED-43D7-6372388689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42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">
            <a:extLst>
              <a:ext uri="{FF2B5EF4-FFF2-40B4-BE49-F238E27FC236}">
                <a16:creationId xmlns:a16="http://schemas.microsoft.com/office/drawing/2014/main" id="{01311642-5872-7A14-15E4-30521DC1A3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30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1">
            <a:extLst>
              <a:ext uri="{FF2B5EF4-FFF2-40B4-BE49-F238E27FC236}">
                <a16:creationId xmlns:a16="http://schemas.microsoft.com/office/drawing/2014/main" id="{35AF3CC6-0D38-8ACC-937D-A9094A0B09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21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">
            <a:extLst>
              <a:ext uri="{FF2B5EF4-FFF2-40B4-BE49-F238E27FC236}">
                <a16:creationId xmlns:a16="http://schemas.microsoft.com/office/drawing/2014/main" id="{D128702F-3018-F5F6-1A92-A7130FC0EF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6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3">
            <a:extLst>
              <a:ext uri="{FF2B5EF4-FFF2-40B4-BE49-F238E27FC236}">
                <a16:creationId xmlns:a16="http://schemas.microsoft.com/office/drawing/2014/main" id="{4A4CB712-F6B9-4402-9BC4-ECB50F872B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56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">
            <a:extLst>
              <a:ext uri="{FF2B5EF4-FFF2-40B4-BE49-F238E27FC236}">
                <a16:creationId xmlns:a16="http://schemas.microsoft.com/office/drawing/2014/main" id="{37719723-56CA-91EE-B9C6-47E162D756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09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5">
            <a:extLst>
              <a:ext uri="{FF2B5EF4-FFF2-40B4-BE49-F238E27FC236}">
                <a16:creationId xmlns:a16="http://schemas.microsoft.com/office/drawing/2014/main" id="{7434FDCB-CD38-FEC1-28E3-12B68C666B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36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">
            <a:extLst>
              <a:ext uri="{FF2B5EF4-FFF2-40B4-BE49-F238E27FC236}">
                <a16:creationId xmlns:a16="http://schemas.microsoft.com/office/drawing/2014/main" id="{59EE57A4-A77A-C1A9-C460-FCE6AAAEE7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08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7">
            <a:extLst>
              <a:ext uri="{FF2B5EF4-FFF2-40B4-BE49-F238E27FC236}">
                <a16:creationId xmlns:a16="http://schemas.microsoft.com/office/drawing/2014/main" id="{6A70DD81-FA2D-EDB3-4A72-12E7E09BE5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49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8">
            <a:extLst>
              <a:ext uri="{FF2B5EF4-FFF2-40B4-BE49-F238E27FC236}">
                <a16:creationId xmlns:a16="http://schemas.microsoft.com/office/drawing/2014/main" id="{F2C8C714-708E-FAD8-2DAC-E4799FF0B3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19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9">
            <a:extLst>
              <a:ext uri="{FF2B5EF4-FFF2-40B4-BE49-F238E27FC236}">
                <a16:creationId xmlns:a16="http://schemas.microsoft.com/office/drawing/2014/main" id="{AE27F4C2-A3DC-B5CE-A66F-4785C18876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21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0">
            <a:extLst>
              <a:ext uri="{FF2B5EF4-FFF2-40B4-BE49-F238E27FC236}">
                <a16:creationId xmlns:a16="http://schemas.microsoft.com/office/drawing/2014/main" id="{9540C7CA-4A12-B351-5045-504450E494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22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1">
            <a:extLst>
              <a:ext uri="{FF2B5EF4-FFF2-40B4-BE49-F238E27FC236}">
                <a16:creationId xmlns:a16="http://schemas.microsoft.com/office/drawing/2014/main" id="{41930F46-9E90-4A1A-F246-1BE0C1B9F4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981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2">
            <a:extLst>
              <a:ext uri="{FF2B5EF4-FFF2-40B4-BE49-F238E27FC236}">
                <a16:creationId xmlns:a16="http://schemas.microsoft.com/office/drawing/2014/main" id="{90CAA325-1E89-E974-7223-05DC6CF5F3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36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">
            <a:extLst>
              <a:ext uri="{FF2B5EF4-FFF2-40B4-BE49-F238E27FC236}">
                <a16:creationId xmlns:a16="http://schemas.microsoft.com/office/drawing/2014/main" id="{1FDEED2A-D3B0-6997-66FF-9EA86D98E1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74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4">
            <a:extLst>
              <a:ext uri="{FF2B5EF4-FFF2-40B4-BE49-F238E27FC236}">
                <a16:creationId xmlns:a16="http://schemas.microsoft.com/office/drawing/2014/main" id="{C9634359-C3C0-E7F5-C812-65449FC34F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5">
            <a:extLst>
              <a:ext uri="{FF2B5EF4-FFF2-40B4-BE49-F238E27FC236}">
                <a16:creationId xmlns:a16="http://schemas.microsoft.com/office/drawing/2014/main" id="{D96B4E60-DA72-9BC5-CDD1-C957A60B8E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152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6">
            <a:extLst>
              <a:ext uri="{FF2B5EF4-FFF2-40B4-BE49-F238E27FC236}">
                <a16:creationId xmlns:a16="http://schemas.microsoft.com/office/drawing/2014/main" id="{00F4293B-D501-C476-2CE2-0DF88827F4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9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7">
            <a:extLst>
              <a:ext uri="{FF2B5EF4-FFF2-40B4-BE49-F238E27FC236}">
                <a16:creationId xmlns:a16="http://schemas.microsoft.com/office/drawing/2014/main" id="{6EF689F0-569C-CC32-A7DA-6F2971D981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31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8">
            <a:extLst>
              <a:ext uri="{FF2B5EF4-FFF2-40B4-BE49-F238E27FC236}">
                <a16:creationId xmlns:a16="http://schemas.microsoft.com/office/drawing/2014/main" id="{FF575031-7167-6802-ABE9-4013E1771F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951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9">
            <a:extLst>
              <a:ext uri="{FF2B5EF4-FFF2-40B4-BE49-F238E27FC236}">
                <a16:creationId xmlns:a16="http://schemas.microsoft.com/office/drawing/2014/main" id="{2DA72B84-AAB5-9C32-6495-12BD5251C2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790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0">
            <a:extLst>
              <a:ext uri="{FF2B5EF4-FFF2-40B4-BE49-F238E27FC236}">
                <a16:creationId xmlns:a16="http://schemas.microsoft.com/office/drawing/2014/main" id="{84AD8AB3-584B-F957-3CE4-A385AD015B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208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1">
            <a:extLst>
              <a:ext uri="{FF2B5EF4-FFF2-40B4-BE49-F238E27FC236}">
                <a16:creationId xmlns:a16="http://schemas.microsoft.com/office/drawing/2014/main" id="{50B72853-41AA-9827-D3DA-1BEE7CE736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445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2">
            <a:extLst>
              <a:ext uri="{FF2B5EF4-FFF2-40B4-BE49-F238E27FC236}">
                <a16:creationId xmlns:a16="http://schemas.microsoft.com/office/drawing/2014/main" id="{ACE80367-68B9-7946-F025-5B1A44E9E8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332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3">
            <a:extLst>
              <a:ext uri="{FF2B5EF4-FFF2-40B4-BE49-F238E27FC236}">
                <a16:creationId xmlns:a16="http://schemas.microsoft.com/office/drawing/2014/main" id="{E090D8BC-2D3D-FE15-ADCE-2B6328150F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63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">
            <a:extLst>
              <a:ext uri="{FF2B5EF4-FFF2-40B4-BE49-F238E27FC236}">
                <a16:creationId xmlns:a16="http://schemas.microsoft.com/office/drawing/2014/main" id="{E8AE2B3D-7050-13F4-A151-906646C626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5404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">
            <a:extLst>
              <a:ext uri="{FF2B5EF4-FFF2-40B4-BE49-F238E27FC236}">
                <a16:creationId xmlns:a16="http://schemas.microsoft.com/office/drawing/2014/main" id="{77E22F7C-3DEA-D116-EEA5-6FEB776DC4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245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6">
            <a:extLst>
              <a:ext uri="{FF2B5EF4-FFF2-40B4-BE49-F238E27FC236}">
                <a16:creationId xmlns:a16="http://schemas.microsoft.com/office/drawing/2014/main" id="{468B86AC-64D0-3D9D-CA2C-E50C1C4AE8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481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7">
            <a:extLst>
              <a:ext uri="{FF2B5EF4-FFF2-40B4-BE49-F238E27FC236}">
                <a16:creationId xmlns:a16="http://schemas.microsoft.com/office/drawing/2014/main" id="{B3E35148-2B69-2C07-638C-156F429A12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029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8">
            <a:extLst>
              <a:ext uri="{FF2B5EF4-FFF2-40B4-BE49-F238E27FC236}">
                <a16:creationId xmlns:a16="http://schemas.microsoft.com/office/drawing/2014/main" id="{1EB03BF9-47DD-36C8-34E3-8A7E867431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553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">
            <a:extLst>
              <a:ext uri="{FF2B5EF4-FFF2-40B4-BE49-F238E27FC236}">
                <a16:creationId xmlns:a16="http://schemas.microsoft.com/office/drawing/2014/main" id="{5121208B-9F24-8C94-5102-738043DEFA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412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0">
            <a:extLst>
              <a:ext uri="{FF2B5EF4-FFF2-40B4-BE49-F238E27FC236}">
                <a16:creationId xmlns:a16="http://schemas.microsoft.com/office/drawing/2014/main" id="{5CF5C2AA-94ED-54BF-FEB7-D4F8A7D5C1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8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1">
            <a:extLst>
              <a:ext uri="{FF2B5EF4-FFF2-40B4-BE49-F238E27FC236}">
                <a16:creationId xmlns:a16="http://schemas.microsoft.com/office/drawing/2014/main" id="{3A52E07C-EF3F-EDA2-A069-422F0C6A4E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745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2">
            <a:extLst>
              <a:ext uri="{FF2B5EF4-FFF2-40B4-BE49-F238E27FC236}">
                <a16:creationId xmlns:a16="http://schemas.microsoft.com/office/drawing/2014/main" id="{73557FE1-FDEB-49F7-7AA7-ECE0F6A1FA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06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3">
            <a:extLst>
              <a:ext uri="{FF2B5EF4-FFF2-40B4-BE49-F238E27FC236}">
                <a16:creationId xmlns:a16="http://schemas.microsoft.com/office/drawing/2014/main" id="{F35D6388-17B1-F50D-3F13-5D4B69C7E1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9070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4">
            <a:extLst>
              <a:ext uri="{FF2B5EF4-FFF2-40B4-BE49-F238E27FC236}">
                <a16:creationId xmlns:a16="http://schemas.microsoft.com/office/drawing/2014/main" id="{BB649084-5E8C-C278-C482-8F5893D71E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219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5">
            <a:extLst>
              <a:ext uri="{FF2B5EF4-FFF2-40B4-BE49-F238E27FC236}">
                <a16:creationId xmlns:a16="http://schemas.microsoft.com/office/drawing/2014/main" id="{094960CC-862A-BFDE-CC53-166D1D65F1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405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">
            <a:extLst>
              <a:ext uri="{FF2B5EF4-FFF2-40B4-BE49-F238E27FC236}">
                <a16:creationId xmlns:a16="http://schemas.microsoft.com/office/drawing/2014/main" id="{7E3C61DF-4526-D892-14C5-8B6C7CFC43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192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">
            <a:extLst>
              <a:ext uri="{FF2B5EF4-FFF2-40B4-BE49-F238E27FC236}">
                <a16:creationId xmlns:a16="http://schemas.microsoft.com/office/drawing/2014/main" id="{65EC00D5-7A08-31D0-380A-3EA50F3A34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063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8">
            <a:extLst>
              <a:ext uri="{FF2B5EF4-FFF2-40B4-BE49-F238E27FC236}">
                <a16:creationId xmlns:a16="http://schemas.microsoft.com/office/drawing/2014/main" id="{C7BE33B3-B01E-DD4D-3E77-A7787E7EDA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855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9">
            <a:extLst>
              <a:ext uri="{FF2B5EF4-FFF2-40B4-BE49-F238E27FC236}">
                <a16:creationId xmlns:a16="http://schemas.microsoft.com/office/drawing/2014/main" id="{1DADE2AC-D5DF-BDD1-F76F-A6C300230B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612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0">
            <a:extLst>
              <a:ext uri="{FF2B5EF4-FFF2-40B4-BE49-F238E27FC236}">
                <a16:creationId xmlns:a16="http://schemas.microsoft.com/office/drawing/2014/main" id="{D8274999-8F04-D993-81A7-DF3DCCAF82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909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1">
            <a:extLst>
              <a:ext uri="{FF2B5EF4-FFF2-40B4-BE49-F238E27FC236}">
                <a16:creationId xmlns:a16="http://schemas.microsoft.com/office/drawing/2014/main" id="{838AE6AB-4CCF-4A15-72B6-63F1FE67F7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531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2">
            <a:extLst>
              <a:ext uri="{FF2B5EF4-FFF2-40B4-BE49-F238E27FC236}">
                <a16:creationId xmlns:a16="http://schemas.microsoft.com/office/drawing/2014/main" id="{39D2BC96-E6B6-CE08-3C53-FFCF9EAEAD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432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3">
            <a:extLst>
              <a:ext uri="{FF2B5EF4-FFF2-40B4-BE49-F238E27FC236}">
                <a16:creationId xmlns:a16="http://schemas.microsoft.com/office/drawing/2014/main" id="{678EC046-3660-55D6-2F77-E0230D3538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833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4">
            <a:extLst>
              <a:ext uri="{FF2B5EF4-FFF2-40B4-BE49-F238E27FC236}">
                <a16:creationId xmlns:a16="http://schemas.microsoft.com/office/drawing/2014/main" id="{14EB6AAC-A32E-1BC5-1A6E-F7A946E4EC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953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5">
            <a:extLst>
              <a:ext uri="{FF2B5EF4-FFF2-40B4-BE49-F238E27FC236}">
                <a16:creationId xmlns:a16="http://schemas.microsoft.com/office/drawing/2014/main" id="{3FA9AC37-C7C3-88EE-AE49-D208F809E5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327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6">
            <a:extLst>
              <a:ext uri="{FF2B5EF4-FFF2-40B4-BE49-F238E27FC236}">
                <a16:creationId xmlns:a16="http://schemas.microsoft.com/office/drawing/2014/main" id="{DFAF8452-0B3C-CB65-7CC2-803AF4ADA2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583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7">
            <a:extLst>
              <a:ext uri="{FF2B5EF4-FFF2-40B4-BE49-F238E27FC236}">
                <a16:creationId xmlns:a16="http://schemas.microsoft.com/office/drawing/2014/main" id="{420F3EA9-8ABF-4392-5EFC-88B6078D3E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35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8">
            <a:extLst>
              <a:ext uri="{FF2B5EF4-FFF2-40B4-BE49-F238E27FC236}">
                <a16:creationId xmlns:a16="http://schemas.microsoft.com/office/drawing/2014/main" id="{12EC1CB1-3576-F0A7-3567-07175BDE09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766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9">
            <a:extLst>
              <a:ext uri="{FF2B5EF4-FFF2-40B4-BE49-F238E27FC236}">
                <a16:creationId xmlns:a16="http://schemas.microsoft.com/office/drawing/2014/main" id="{C46D3698-C0E1-8F8D-6773-1F8D066B13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701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0">
            <a:extLst>
              <a:ext uri="{FF2B5EF4-FFF2-40B4-BE49-F238E27FC236}">
                <a16:creationId xmlns:a16="http://schemas.microsoft.com/office/drawing/2014/main" id="{35B4405D-EE09-D9AA-467E-C5EE8EDE44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054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1">
            <a:extLst>
              <a:ext uri="{FF2B5EF4-FFF2-40B4-BE49-F238E27FC236}">
                <a16:creationId xmlns:a16="http://schemas.microsoft.com/office/drawing/2014/main" id="{DD7CAA0E-092A-AF1E-4647-35B64BC496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347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2">
            <a:extLst>
              <a:ext uri="{FF2B5EF4-FFF2-40B4-BE49-F238E27FC236}">
                <a16:creationId xmlns:a16="http://schemas.microsoft.com/office/drawing/2014/main" id="{8289FF1A-28A8-EA72-0AA9-9D0C5060ED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608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3">
            <a:extLst>
              <a:ext uri="{FF2B5EF4-FFF2-40B4-BE49-F238E27FC236}">
                <a16:creationId xmlns:a16="http://schemas.microsoft.com/office/drawing/2014/main" id="{28E5CB12-6CFE-48DC-C141-69D0FB90F7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008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4">
            <a:extLst>
              <a:ext uri="{FF2B5EF4-FFF2-40B4-BE49-F238E27FC236}">
                <a16:creationId xmlns:a16="http://schemas.microsoft.com/office/drawing/2014/main" id="{B48AB952-6591-26F7-8E13-DEBCE8E950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044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5">
            <a:extLst>
              <a:ext uri="{FF2B5EF4-FFF2-40B4-BE49-F238E27FC236}">
                <a16:creationId xmlns:a16="http://schemas.microsoft.com/office/drawing/2014/main" id="{B74FB2DF-5253-909D-8DF5-6E8D60E152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094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6">
            <a:extLst>
              <a:ext uri="{FF2B5EF4-FFF2-40B4-BE49-F238E27FC236}">
                <a16:creationId xmlns:a16="http://schemas.microsoft.com/office/drawing/2014/main" id="{D7551BBE-5713-A25C-BB36-533FD6B9B7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512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7">
            <a:extLst>
              <a:ext uri="{FF2B5EF4-FFF2-40B4-BE49-F238E27FC236}">
                <a16:creationId xmlns:a16="http://schemas.microsoft.com/office/drawing/2014/main" id="{7E565E77-4778-BB93-6DBA-298FC47903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049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8">
            <a:extLst>
              <a:ext uri="{FF2B5EF4-FFF2-40B4-BE49-F238E27FC236}">
                <a16:creationId xmlns:a16="http://schemas.microsoft.com/office/drawing/2014/main" id="{A662910E-DCB4-0EA5-BFDD-08FD3DB46A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66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9">
            <a:extLst>
              <a:ext uri="{FF2B5EF4-FFF2-40B4-BE49-F238E27FC236}">
                <a16:creationId xmlns:a16="http://schemas.microsoft.com/office/drawing/2014/main" id="{2049D471-2054-4D4C-B6AF-087A7CEED9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125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0">
            <a:extLst>
              <a:ext uri="{FF2B5EF4-FFF2-40B4-BE49-F238E27FC236}">
                <a16:creationId xmlns:a16="http://schemas.microsoft.com/office/drawing/2014/main" id="{C32CE6D0-4910-0A6E-C8D6-A96023D8C9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803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1">
            <a:extLst>
              <a:ext uri="{FF2B5EF4-FFF2-40B4-BE49-F238E27FC236}">
                <a16:creationId xmlns:a16="http://schemas.microsoft.com/office/drawing/2014/main" id="{97969C97-2C76-5751-3FEA-648334F366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608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2">
            <a:extLst>
              <a:ext uri="{FF2B5EF4-FFF2-40B4-BE49-F238E27FC236}">
                <a16:creationId xmlns:a16="http://schemas.microsoft.com/office/drawing/2014/main" id="{5FAA0EF1-EF93-B73F-16C9-E5174ADD84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2337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3">
            <a:extLst>
              <a:ext uri="{FF2B5EF4-FFF2-40B4-BE49-F238E27FC236}">
                <a16:creationId xmlns:a16="http://schemas.microsoft.com/office/drawing/2014/main" id="{ABA0B260-1F35-F4E7-4E26-4EADAC8434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293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4">
            <a:extLst>
              <a:ext uri="{FF2B5EF4-FFF2-40B4-BE49-F238E27FC236}">
                <a16:creationId xmlns:a16="http://schemas.microsoft.com/office/drawing/2014/main" id="{4C9CDF60-A9E6-FDAB-25AF-2801CF5E73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724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5">
            <a:extLst>
              <a:ext uri="{FF2B5EF4-FFF2-40B4-BE49-F238E27FC236}">
                <a16:creationId xmlns:a16="http://schemas.microsoft.com/office/drawing/2014/main" id="{11889862-8AB6-1D13-5A9B-9CC239369A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910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6">
            <a:extLst>
              <a:ext uri="{FF2B5EF4-FFF2-40B4-BE49-F238E27FC236}">
                <a16:creationId xmlns:a16="http://schemas.microsoft.com/office/drawing/2014/main" id="{26CEC761-038C-206D-9B8C-41CC33F48A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394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7">
            <a:extLst>
              <a:ext uri="{FF2B5EF4-FFF2-40B4-BE49-F238E27FC236}">
                <a16:creationId xmlns:a16="http://schemas.microsoft.com/office/drawing/2014/main" id="{05D9DE45-CD39-0230-10D1-27CEF9DE21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716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8">
            <a:extLst>
              <a:ext uri="{FF2B5EF4-FFF2-40B4-BE49-F238E27FC236}">
                <a16:creationId xmlns:a16="http://schemas.microsoft.com/office/drawing/2014/main" id="{D8141DA8-5350-952C-F569-CD1EF5A914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104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9">
            <a:extLst>
              <a:ext uri="{FF2B5EF4-FFF2-40B4-BE49-F238E27FC236}">
                <a16:creationId xmlns:a16="http://schemas.microsoft.com/office/drawing/2014/main" id="{5014CE02-9278-13D0-C116-34C19B0E69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645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0">
            <a:extLst>
              <a:ext uri="{FF2B5EF4-FFF2-40B4-BE49-F238E27FC236}">
                <a16:creationId xmlns:a16="http://schemas.microsoft.com/office/drawing/2014/main" id="{B096B3FA-B4B7-C903-5E95-6042C32658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0910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1">
            <a:extLst>
              <a:ext uri="{FF2B5EF4-FFF2-40B4-BE49-F238E27FC236}">
                <a16:creationId xmlns:a16="http://schemas.microsoft.com/office/drawing/2014/main" id="{32E72B9E-B215-0737-489F-3ED861B839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794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2">
            <a:extLst>
              <a:ext uri="{FF2B5EF4-FFF2-40B4-BE49-F238E27FC236}">
                <a16:creationId xmlns:a16="http://schemas.microsoft.com/office/drawing/2014/main" id="{6D113470-C3CB-1534-337B-F301A64B34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749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3">
            <a:extLst>
              <a:ext uri="{FF2B5EF4-FFF2-40B4-BE49-F238E27FC236}">
                <a16:creationId xmlns:a16="http://schemas.microsoft.com/office/drawing/2014/main" id="{FFF4BBBC-3046-FF2F-07D6-789AF9292D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624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4">
            <a:extLst>
              <a:ext uri="{FF2B5EF4-FFF2-40B4-BE49-F238E27FC236}">
                <a16:creationId xmlns:a16="http://schemas.microsoft.com/office/drawing/2014/main" id="{8BBD573E-7CDF-0F50-2E06-3F5EDE7861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7598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5">
            <a:extLst>
              <a:ext uri="{FF2B5EF4-FFF2-40B4-BE49-F238E27FC236}">
                <a16:creationId xmlns:a16="http://schemas.microsoft.com/office/drawing/2014/main" id="{EE4D82BD-02A0-EA06-16E5-D09B48FB8C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988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6">
            <a:extLst>
              <a:ext uri="{FF2B5EF4-FFF2-40B4-BE49-F238E27FC236}">
                <a16:creationId xmlns:a16="http://schemas.microsoft.com/office/drawing/2014/main" id="{B2C8A0D0-8184-5B3C-9A1E-F71CD229CB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1931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7">
            <a:extLst>
              <a:ext uri="{FF2B5EF4-FFF2-40B4-BE49-F238E27FC236}">
                <a16:creationId xmlns:a16="http://schemas.microsoft.com/office/drawing/2014/main" id="{4A307256-ACDC-B38E-8A8D-9CF3B7F3CF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6823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8">
            <a:extLst>
              <a:ext uri="{FF2B5EF4-FFF2-40B4-BE49-F238E27FC236}">
                <a16:creationId xmlns:a16="http://schemas.microsoft.com/office/drawing/2014/main" id="{617628AE-1D8F-FBB4-FCF5-A4ABE86061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4259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9">
            <a:extLst>
              <a:ext uri="{FF2B5EF4-FFF2-40B4-BE49-F238E27FC236}">
                <a16:creationId xmlns:a16="http://schemas.microsoft.com/office/drawing/2014/main" id="{C66BD91E-5349-F1F6-18B7-536DF82F42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0799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0">
            <a:extLst>
              <a:ext uri="{FF2B5EF4-FFF2-40B4-BE49-F238E27FC236}">
                <a16:creationId xmlns:a16="http://schemas.microsoft.com/office/drawing/2014/main" id="{410D6B78-E7BA-519E-7F45-467EB9346D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6318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1">
            <a:extLst>
              <a:ext uri="{FF2B5EF4-FFF2-40B4-BE49-F238E27FC236}">
                <a16:creationId xmlns:a16="http://schemas.microsoft.com/office/drawing/2014/main" id="{20E003EC-D1E7-8E7B-7494-A775D6D1CB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2253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2">
            <a:extLst>
              <a:ext uri="{FF2B5EF4-FFF2-40B4-BE49-F238E27FC236}">
                <a16:creationId xmlns:a16="http://schemas.microsoft.com/office/drawing/2014/main" id="{C1E95227-F510-04EA-93F6-6E626276EA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9189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3">
            <a:extLst>
              <a:ext uri="{FF2B5EF4-FFF2-40B4-BE49-F238E27FC236}">
                <a16:creationId xmlns:a16="http://schemas.microsoft.com/office/drawing/2014/main" id="{7F8AE5CC-F13C-26BE-5BC1-20E6A2A5AA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7825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4">
            <a:extLst>
              <a:ext uri="{FF2B5EF4-FFF2-40B4-BE49-F238E27FC236}">
                <a16:creationId xmlns:a16="http://schemas.microsoft.com/office/drawing/2014/main" id="{BA78FD55-DAB4-2A2A-8761-335207835B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9278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5">
            <a:extLst>
              <a:ext uri="{FF2B5EF4-FFF2-40B4-BE49-F238E27FC236}">
                <a16:creationId xmlns:a16="http://schemas.microsoft.com/office/drawing/2014/main" id="{9CA7F136-D524-C3C5-F1F2-AF6F567A48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8408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6">
            <a:extLst>
              <a:ext uri="{FF2B5EF4-FFF2-40B4-BE49-F238E27FC236}">
                <a16:creationId xmlns:a16="http://schemas.microsoft.com/office/drawing/2014/main" id="{7D9DC89A-A06B-4BFC-5A46-30DBD3F433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1476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7">
            <a:extLst>
              <a:ext uri="{FF2B5EF4-FFF2-40B4-BE49-F238E27FC236}">
                <a16:creationId xmlns:a16="http://schemas.microsoft.com/office/drawing/2014/main" id="{52F729FE-71E2-7093-C798-6F658506C7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3005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8">
            <a:extLst>
              <a:ext uri="{FF2B5EF4-FFF2-40B4-BE49-F238E27FC236}">
                <a16:creationId xmlns:a16="http://schemas.microsoft.com/office/drawing/2014/main" id="{2EA75EC2-0CAF-3871-E3FD-B640E93570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636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9">
            <a:extLst>
              <a:ext uri="{FF2B5EF4-FFF2-40B4-BE49-F238E27FC236}">
                <a16:creationId xmlns:a16="http://schemas.microsoft.com/office/drawing/2014/main" id="{F08E340A-ADFE-FDFA-CE96-14F3C1414E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349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0">
            <a:extLst>
              <a:ext uri="{FF2B5EF4-FFF2-40B4-BE49-F238E27FC236}">
                <a16:creationId xmlns:a16="http://schemas.microsoft.com/office/drawing/2014/main" id="{8C166C69-CA68-D3C4-6B07-8788E5E066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6382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1">
            <a:extLst>
              <a:ext uri="{FF2B5EF4-FFF2-40B4-BE49-F238E27FC236}">
                <a16:creationId xmlns:a16="http://schemas.microsoft.com/office/drawing/2014/main" id="{C6C9234F-AF13-57C4-6A98-8822C0AA55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06139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2">
            <a:extLst>
              <a:ext uri="{FF2B5EF4-FFF2-40B4-BE49-F238E27FC236}">
                <a16:creationId xmlns:a16="http://schemas.microsoft.com/office/drawing/2014/main" id="{5F45D3E5-1F2D-C078-8BB0-B87C64A360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4121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3">
            <a:extLst>
              <a:ext uri="{FF2B5EF4-FFF2-40B4-BE49-F238E27FC236}">
                <a16:creationId xmlns:a16="http://schemas.microsoft.com/office/drawing/2014/main" id="{9C97BF58-A4CE-C2AB-2AFF-D66B3D7BE2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6925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4">
            <a:extLst>
              <a:ext uri="{FF2B5EF4-FFF2-40B4-BE49-F238E27FC236}">
                <a16:creationId xmlns:a16="http://schemas.microsoft.com/office/drawing/2014/main" id="{7B8353D1-91FF-CBE2-E18D-E6D56F15A8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7945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5">
            <a:extLst>
              <a:ext uri="{FF2B5EF4-FFF2-40B4-BE49-F238E27FC236}">
                <a16:creationId xmlns:a16="http://schemas.microsoft.com/office/drawing/2014/main" id="{1988A4D3-C285-D941-2012-C91462E760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9441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6">
            <a:extLst>
              <a:ext uri="{FF2B5EF4-FFF2-40B4-BE49-F238E27FC236}">
                <a16:creationId xmlns:a16="http://schemas.microsoft.com/office/drawing/2014/main" id="{0F3617BD-2A68-64BF-48F8-1F00357105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4760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7">
            <a:extLst>
              <a:ext uri="{FF2B5EF4-FFF2-40B4-BE49-F238E27FC236}">
                <a16:creationId xmlns:a16="http://schemas.microsoft.com/office/drawing/2014/main" id="{F975D66D-106F-26BD-BCF7-6EB5B54F13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9743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8">
            <a:extLst>
              <a:ext uri="{FF2B5EF4-FFF2-40B4-BE49-F238E27FC236}">
                <a16:creationId xmlns:a16="http://schemas.microsoft.com/office/drawing/2014/main" id="{0D375C5D-30B7-1105-7E19-70BEC14E2D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6603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9">
            <a:extLst>
              <a:ext uri="{FF2B5EF4-FFF2-40B4-BE49-F238E27FC236}">
                <a16:creationId xmlns:a16="http://schemas.microsoft.com/office/drawing/2014/main" id="{E7A76912-0F77-0FDC-8AE0-02347A4092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5238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0">
            <a:extLst>
              <a:ext uri="{FF2B5EF4-FFF2-40B4-BE49-F238E27FC236}">
                <a16:creationId xmlns:a16="http://schemas.microsoft.com/office/drawing/2014/main" id="{792425DC-2626-A3DD-19FD-651207B489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6872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1">
            <a:extLst>
              <a:ext uri="{FF2B5EF4-FFF2-40B4-BE49-F238E27FC236}">
                <a16:creationId xmlns:a16="http://schemas.microsoft.com/office/drawing/2014/main" id="{E2CA17CB-8786-5D2C-6AAF-F98A4FAF00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2610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2">
            <a:extLst>
              <a:ext uri="{FF2B5EF4-FFF2-40B4-BE49-F238E27FC236}">
                <a16:creationId xmlns:a16="http://schemas.microsoft.com/office/drawing/2014/main" id="{4F214631-193A-D690-3305-E1E550816D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3726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3">
            <a:extLst>
              <a:ext uri="{FF2B5EF4-FFF2-40B4-BE49-F238E27FC236}">
                <a16:creationId xmlns:a16="http://schemas.microsoft.com/office/drawing/2014/main" id="{B9368279-B925-5420-74FB-184A15E22D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8923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4">
            <a:extLst>
              <a:ext uri="{FF2B5EF4-FFF2-40B4-BE49-F238E27FC236}">
                <a16:creationId xmlns:a16="http://schemas.microsoft.com/office/drawing/2014/main" id="{5C383AA2-4A67-857B-8791-53C372FEFB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9627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5">
            <a:extLst>
              <a:ext uri="{FF2B5EF4-FFF2-40B4-BE49-F238E27FC236}">
                <a16:creationId xmlns:a16="http://schemas.microsoft.com/office/drawing/2014/main" id="{F26F1244-2A1A-7654-7F83-265A8C462B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2158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6">
            <a:extLst>
              <a:ext uri="{FF2B5EF4-FFF2-40B4-BE49-F238E27FC236}">
                <a16:creationId xmlns:a16="http://schemas.microsoft.com/office/drawing/2014/main" id="{D3D872BD-C59D-432A-527E-CFE7C2213B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1924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7">
            <a:extLst>
              <a:ext uri="{FF2B5EF4-FFF2-40B4-BE49-F238E27FC236}">
                <a16:creationId xmlns:a16="http://schemas.microsoft.com/office/drawing/2014/main" id="{5D4AC464-EBB0-E126-6EE1-9989E4DAC5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9105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8">
            <a:extLst>
              <a:ext uri="{FF2B5EF4-FFF2-40B4-BE49-F238E27FC236}">
                <a16:creationId xmlns:a16="http://schemas.microsoft.com/office/drawing/2014/main" id="{67BFDEF8-488E-9C94-AF0C-82CADCB881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3643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9">
            <a:extLst>
              <a:ext uri="{FF2B5EF4-FFF2-40B4-BE49-F238E27FC236}">
                <a16:creationId xmlns:a16="http://schemas.microsoft.com/office/drawing/2014/main" id="{B38F1DA5-31D5-BDF1-9CC4-0449DCA06C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6760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0">
            <a:extLst>
              <a:ext uri="{FF2B5EF4-FFF2-40B4-BE49-F238E27FC236}">
                <a16:creationId xmlns:a16="http://schemas.microsoft.com/office/drawing/2014/main" id="{E3CA1DF0-FF66-4086-C1D1-2C063E0A3D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479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1">
            <a:extLst>
              <a:ext uri="{FF2B5EF4-FFF2-40B4-BE49-F238E27FC236}">
                <a16:creationId xmlns:a16="http://schemas.microsoft.com/office/drawing/2014/main" id="{3A134E05-62B5-498C-B643-3968EB96E8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5395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2">
            <a:extLst>
              <a:ext uri="{FF2B5EF4-FFF2-40B4-BE49-F238E27FC236}">
                <a16:creationId xmlns:a16="http://schemas.microsoft.com/office/drawing/2014/main" id="{3BE1878C-D341-42E6-B709-8C45649EE6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0327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3">
            <a:extLst>
              <a:ext uri="{FF2B5EF4-FFF2-40B4-BE49-F238E27FC236}">
                <a16:creationId xmlns:a16="http://schemas.microsoft.com/office/drawing/2014/main" id="{9CFAEC54-B8AD-ADE8-15B7-AAD66CDC07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9233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4">
            <a:extLst>
              <a:ext uri="{FF2B5EF4-FFF2-40B4-BE49-F238E27FC236}">
                <a16:creationId xmlns:a16="http://schemas.microsoft.com/office/drawing/2014/main" id="{6798D822-9ED9-A306-530D-CE8E59AA88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0088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5">
            <a:extLst>
              <a:ext uri="{FF2B5EF4-FFF2-40B4-BE49-F238E27FC236}">
                <a16:creationId xmlns:a16="http://schemas.microsoft.com/office/drawing/2014/main" id="{BB64E0EA-7B97-E58A-6EDF-458DD6F482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9282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6">
            <a:extLst>
              <a:ext uri="{FF2B5EF4-FFF2-40B4-BE49-F238E27FC236}">
                <a16:creationId xmlns:a16="http://schemas.microsoft.com/office/drawing/2014/main" id="{247C16FE-412A-BDD4-0EF3-2A5E217493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3233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7">
            <a:extLst>
              <a:ext uri="{FF2B5EF4-FFF2-40B4-BE49-F238E27FC236}">
                <a16:creationId xmlns:a16="http://schemas.microsoft.com/office/drawing/2014/main" id="{72C1C0AC-3059-34E4-B738-41A0F0009D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8246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8">
            <a:extLst>
              <a:ext uri="{FF2B5EF4-FFF2-40B4-BE49-F238E27FC236}">
                <a16:creationId xmlns:a16="http://schemas.microsoft.com/office/drawing/2014/main" id="{664F9636-E794-01A6-1311-BF6D3B192C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6009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9">
            <a:extLst>
              <a:ext uri="{FF2B5EF4-FFF2-40B4-BE49-F238E27FC236}">
                <a16:creationId xmlns:a16="http://schemas.microsoft.com/office/drawing/2014/main" id="{113634FF-DA32-BD4C-EF2D-0062871D34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025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0">
            <a:extLst>
              <a:ext uri="{FF2B5EF4-FFF2-40B4-BE49-F238E27FC236}">
                <a16:creationId xmlns:a16="http://schemas.microsoft.com/office/drawing/2014/main" id="{C955FC63-BB86-B388-2B4F-20FFF4E50D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0043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1">
            <a:extLst>
              <a:ext uri="{FF2B5EF4-FFF2-40B4-BE49-F238E27FC236}">
                <a16:creationId xmlns:a16="http://schemas.microsoft.com/office/drawing/2014/main" id="{DDBFD8C3-40BD-85DC-77A2-DDF457B4C3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6379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2">
            <a:extLst>
              <a:ext uri="{FF2B5EF4-FFF2-40B4-BE49-F238E27FC236}">
                <a16:creationId xmlns:a16="http://schemas.microsoft.com/office/drawing/2014/main" id="{A4C39CDD-35D0-5D6F-0791-C1503DFF77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5460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3">
            <a:extLst>
              <a:ext uri="{FF2B5EF4-FFF2-40B4-BE49-F238E27FC236}">
                <a16:creationId xmlns:a16="http://schemas.microsoft.com/office/drawing/2014/main" id="{6084A78A-0FA7-4804-DB62-7A4E0A9B57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2166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4">
            <a:extLst>
              <a:ext uri="{FF2B5EF4-FFF2-40B4-BE49-F238E27FC236}">
                <a16:creationId xmlns:a16="http://schemas.microsoft.com/office/drawing/2014/main" id="{7D613639-F1D7-3BF0-5379-1FFB4AB8AC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2060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5">
            <a:extLst>
              <a:ext uri="{FF2B5EF4-FFF2-40B4-BE49-F238E27FC236}">
                <a16:creationId xmlns:a16="http://schemas.microsoft.com/office/drawing/2014/main" id="{D2354F29-2474-EB8F-FFCE-B0126ED53F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6990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6">
            <a:extLst>
              <a:ext uri="{FF2B5EF4-FFF2-40B4-BE49-F238E27FC236}">
                <a16:creationId xmlns:a16="http://schemas.microsoft.com/office/drawing/2014/main" id="{1C9BDD25-DC9B-7395-1DB3-A09D2FBC9C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1310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7">
            <a:extLst>
              <a:ext uri="{FF2B5EF4-FFF2-40B4-BE49-F238E27FC236}">
                <a16:creationId xmlns:a16="http://schemas.microsoft.com/office/drawing/2014/main" id="{AC48B8EC-9191-85CC-E9C7-DE06E44576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26498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8">
            <a:extLst>
              <a:ext uri="{FF2B5EF4-FFF2-40B4-BE49-F238E27FC236}">
                <a16:creationId xmlns:a16="http://schemas.microsoft.com/office/drawing/2014/main" id="{A541263B-8B40-38DF-823E-5948D20F16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7041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9">
            <a:extLst>
              <a:ext uri="{FF2B5EF4-FFF2-40B4-BE49-F238E27FC236}">
                <a16:creationId xmlns:a16="http://schemas.microsoft.com/office/drawing/2014/main" id="{7ABA88D2-0C79-52B1-949A-3407618F2B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101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0">
            <a:extLst>
              <a:ext uri="{FF2B5EF4-FFF2-40B4-BE49-F238E27FC236}">
                <a16:creationId xmlns:a16="http://schemas.microsoft.com/office/drawing/2014/main" id="{8E3CCAA8-A131-AF8C-2017-2AB1231E0F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1484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1">
            <a:extLst>
              <a:ext uri="{FF2B5EF4-FFF2-40B4-BE49-F238E27FC236}">
                <a16:creationId xmlns:a16="http://schemas.microsoft.com/office/drawing/2014/main" id="{B2612ABF-5C1A-D5E7-2640-92A749B706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0349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2">
            <a:extLst>
              <a:ext uri="{FF2B5EF4-FFF2-40B4-BE49-F238E27FC236}">
                <a16:creationId xmlns:a16="http://schemas.microsoft.com/office/drawing/2014/main" id="{5DC51CF7-7463-527A-8204-D8EBC36B28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8523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3">
            <a:extLst>
              <a:ext uri="{FF2B5EF4-FFF2-40B4-BE49-F238E27FC236}">
                <a16:creationId xmlns:a16="http://schemas.microsoft.com/office/drawing/2014/main" id="{F80B8E9A-8BA4-ADBB-F8E9-ABCACD2C54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6156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4">
            <a:extLst>
              <a:ext uri="{FF2B5EF4-FFF2-40B4-BE49-F238E27FC236}">
                <a16:creationId xmlns:a16="http://schemas.microsoft.com/office/drawing/2014/main" id="{9E5F445B-A424-E95B-0438-6F7AFA865F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7711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5">
            <a:extLst>
              <a:ext uri="{FF2B5EF4-FFF2-40B4-BE49-F238E27FC236}">
                <a16:creationId xmlns:a16="http://schemas.microsoft.com/office/drawing/2014/main" id="{A664624F-CD5C-98D0-389F-F4BABB77DD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6693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6">
            <a:extLst>
              <a:ext uri="{FF2B5EF4-FFF2-40B4-BE49-F238E27FC236}">
                <a16:creationId xmlns:a16="http://schemas.microsoft.com/office/drawing/2014/main" id="{5DA16103-664A-81E5-7A11-6330A74505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7840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7">
            <a:extLst>
              <a:ext uri="{FF2B5EF4-FFF2-40B4-BE49-F238E27FC236}">
                <a16:creationId xmlns:a16="http://schemas.microsoft.com/office/drawing/2014/main" id="{AF4D7BCE-0C71-340F-534E-FB0D8F040E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1461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8">
            <a:extLst>
              <a:ext uri="{FF2B5EF4-FFF2-40B4-BE49-F238E27FC236}">
                <a16:creationId xmlns:a16="http://schemas.microsoft.com/office/drawing/2014/main" id="{9AD29DEF-172B-834D-5FDB-55A4DEEA18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6934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9">
            <a:extLst>
              <a:ext uri="{FF2B5EF4-FFF2-40B4-BE49-F238E27FC236}">
                <a16:creationId xmlns:a16="http://schemas.microsoft.com/office/drawing/2014/main" id="{CAA5BF06-16D1-C3B0-667C-B406EDBEFF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2275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0">
            <a:extLst>
              <a:ext uri="{FF2B5EF4-FFF2-40B4-BE49-F238E27FC236}">
                <a16:creationId xmlns:a16="http://schemas.microsoft.com/office/drawing/2014/main" id="{79F0E5E7-C7B5-7D46-E13D-1FABF22B85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785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1">
            <a:extLst>
              <a:ext uri="{FF2B5EF4-FFF2-40B4-BE49-F238E27FC236}">
                <a16:creationId xmlns:a16="http://schemas.microsoft.com/office/drawing/2014/main" id="{53D4B439-3AD2-18FC-329E-B56B8E8E38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2548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2">
            <a:extLst>
              <a:ext uri="{FF2B5EF4-FFF2-40B4-BE49-F238E27FC236}">
                <a16:creationId xmlns:a16="http://schemas.microsoft.com/office/drawing/2014/main" id="{340A4D80-7703-A300-21D6-164D171046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7812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3">
            <a:extLst>
              <a:ext uri="{FF2B5EF4-FFF2-40B4-BE49-F238E27FC236}">
                <a16:creationId xmlns:a16="http://schemas.microsoft.com/office/drawing/2014/main" id="{7875DDB2-5A7A-A1CE-403A-CD63759DE3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59040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4">
            <a:extLst>
              <a:ext uri="{FF2B5EF4-FFF2-40B4-BE49-F238E27FC236}">
                <a16:creationId xmlns:a16="http://schemas.microsoft.com/office/drawing/2014/main" id="{8EF08584-51B3-52E6-EFE1-749FC5682A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92546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5">
            <a:extLst>
              <a:ext uri="{FF2B5EF4-FFF2-40B4-BE49-F238E27FC236}">
                <a16:creationId xmlns:a16="http://schemas.microsoft.com/office/drawing/2014/main" id="{DBA5792A-7D5D-B886-AD2A-CF3CD6204C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55012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6">
            <a:extLst>
              <a:ext uri="{FF2B5EF4-FFF2-40B4-BE49-F238E27FC236}">
                <a16:creationId xmlns:a16="http://schemas.microsoft.com/office/drawing/2014/main" id="{B4ACC0D7-0D3E-B3A0-B468-43F71F0F6A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315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7">
            <a:extLst>
              <a:ext uri="{FF2B5EF4-FFF2-40B4-BE49-F238E27FC236}">
                <a16:creationId xmlns:a16="http://schemas.microsoft.com/office/drawing/2014/main" id="{4C94671F-AF40-6375-CB1C-5A3CB43505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1525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8">
            <a:extLst>
              <a:ext uri="{FF2B5EF4-FFF2-40B4-BE49-F238E27FC236}">
                <a16:creationId xmlns:a16="http://schemas.microsoft.com/office/drawing/2014/main" id="{52189DE1-21B2-B383-D367-011574C07E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6948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9">
            <a:extLst>
              <a:ext uri="{FF2B5EF4-FFF2-40B4-BE49-F238E27FC236}">
                <a16:creationId xmlns:a16="http://schemas.microsoft.com/office/drawing/2014/main" id="{797009F7-E980-DEE2-7FE5-0491AD9D9D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78723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0">
            <a:extLst>
              <a:ext uri="{FF2B5EF4-FFF2-40B4-BE49-F238E27FC236}">
                <a16:creationId xmlns:a16="http://schemas.microsoft.com/office/drawing/2014/main" id="{6A01A0DD-EF65-3D3B-AA40-A44D63499C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56422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1">
            <a:extLst>
              <a:ext uri="{FF2B5EF4-FFF2-40B4-BE49-F238E27FC236}">
                <a16:creationId xmlns:a16="http://schemas.microsoft.com/office/drawing/2014/main" id="{7AE35A31-AAA4-BC2B-BBB8-C7EDA816FE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2445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2">
            <a:extLst>
              <a:ext uri="{FF2B5EF4-FFF2-40B4-BE49-F238E27FC236}">
                <a16:creationId xmlns:a16="http://schemas.microsoft.com/office/drawing/2014/main" id="{230A1B75-C7F9-D6CC-F66E-B98B2D5F99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2807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3">
            <a:extLst>
              <a:ext uri="{FF2B5EF4-FFF2-40B4-BE49-F238E27FC236}">
                <a16:creationId xmlns:a16="http://schemas.microsoft.com/office/drawing/2014/main" id="{42C0034E-B4A4-EAF2-772A-50419463C5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5622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4">
            <a:extLst>
              <a:ext uri="{FF2B5EF4-FFF2-40B4-BE49-F238E27FC236}">
                <a16:creationId xmlns:a16="http://schemas.microsoft.com/office/drawing/2014/main" id="{39B6A207-D579-F0EF-53E6-684A7A33B7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744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5">
            <a:extLst>
              <a:ext uri="{FF2B5EF4-FFF2-40B4-BE49-F238E27FC236}">
                <a16:creationId xmlns:a16="http://schemas.microsoft.com/office/drawing/2014/main" id="{EB2D711A-5E7E-0850-6DFE-30DBAABFB7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06191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6">
            <a:extLst>
              <a:ext uri="{FF2B5EF4-FFF2-40B4-BE49-F238E27FC236}">
                <a16:creationId xmlns:a16="http://schemas.microsoft.com/office/drawing/2014/main" id="{7FB9D521-269E-3466-F2BC-E6850B9F24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11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Layar Lebar</PresentationFormat>
  <Paragraphs>0</Paragraphs>
  <Slides>176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176</vt:i4>
      </vt:variant>
    </vt:vector>
  </HeadingPairs>
  <TitlesOfParts>
    <vt:vector size="180" baseType="lpstr">
      <vt:lpstr>Arial</vt:lpstr>
      <vt:lpstr>Calibri</vt:lpstr>
      <vt:lpstr>Calibri Light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Reza Sandiki</dc:creator>
  <cp:lastModifiedBy>FERIJANTO SETIADARMA</cp:lastModifiedBy>
  <cp:revision>1</cp:revision>
  <dcterms:created xsi:type="dcterms:W3CDTF">2025-05-28T09:16:20Z</dcterms:created>
  <dcterms:modified xsi:type="dcterms:W3CDTF">2025-06-12T04:39:11Z</dcterms:modified>
</cp:coreProperties>
</file>